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8"/>
  </p:notesMasterIdLst>
  <p:sldIdLst>
    <p:sldId id="321" r:id="rId2"/>
    <p:sldId id="317" r:id="rId3"/>
    <p:sldId id="319" r:id="rId4"/>
    <p:sldId id="320" r:id="rId5"/>
    <p:sldId id="322" r:id="rId6"/>
    <p:sldId id="323" r:id="rId7"/>
  </p:sldIdLst>
  <p:sldSz cx="9144000" cy="6858000" type="screen4x3"/>
  <p:notesSz cx="6858000" cy="987425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0D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2266" autoAdjust="0"/>
  </p:normalViewPr>
  <p:slideViewPr>
    <p:cSldViewPr>
      <p:cViewPr varScale="1">
        <p:scale>
          <a:sx n="69" d="100"/>
          <a:sy n="69" d="100"/>
        </p:scale>
        <p:origin x="1608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33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33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BE2806-6BDF-449A-AA0A-B6BEBF63B283}" type="datetimeFigureOut">
              <a:rPr kumimoji="1" lang="ja-JP" altLang="en-US" smtClean="0"/>
              <a:t>2014/10/28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741363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690466"/>
            <a:ext cx="5486400" cy="444301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9356"/>
            <a:ext cx="2971800" cy="4933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9379356"/>
            <a:ext cx="2971800" cy="4933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2EB964-5E19-425C-A9D1-8093AE328C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131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EB964-5E19-425C-A9D1-8093AE328C1E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2899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E31B3-EC02-4DD9-ABFB-85F200989A19}" type="datetime1">
              <a:rPr kumimoji="1" lang="ja-JP" altLang="en-US" smtClean="0"/>
              <a:t>2014/10/28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15426-8240-4B15-9B2E-9A96E34C88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7322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6A2E0-ACF4-415A-A3CB-8A48BB4946FD}" type="datetime1">
              <a:rPr kumimoji="1" lang="ja-JP" altLang="en-US" smtClean="0"/>
              <a:t>2014/10/28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15426-8240-4B15-9B2E-9A96E34C88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7537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06586-0BCC-4298-AC59-707E9DCCB7F8}" type="datetime1">
              <a:rPr kumimoji="1" lang="ja-JP" altLang="en-US" smtClean="0"/>
              <a:t>2014/10/28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15426-8240-4B15-9B2E-9A96E34C88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6369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F89A4-AC34-4FE9-A2ED-77F8FD50041D}" type="datetime1">
              <a:rPr kumimoji="1" lang="ja-JP" altLang="en-US" smtClean="0"/>
              <a:t>2014/10/28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15426-8240-4B15-9B2E-9A96E34C88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6522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FE1B9-7A1D-49A5-BBD7-C1561F815AB2}" type="datetime1">
              <a:rPr kumimoji="1" lang="ja-JP" altLang="en-US" smtClean="0"/>
              <a:t>2014/10/28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15426-8240-4B15-9B2E-9A96E34C88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614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F899D-6C47-4A5D-B43E-C3D2F70F8AAD}" type="datetime1">
              <a:rPr kumimoji="1" lang="ja-JP" altLang="en-US" smtClean="0"/>
              <a:t>2014/10/28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15426-8240-4B15-9B2E-9A96E34C88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8317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C5884-A396-4A0F-BCA8-660E583C0F0C}" type="datetime1">
              <a:rPr kumimoji="1" lang="ja-JP" altLang="en-US" smtClean="0"/>
              <a:t>2014/10/28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15426-8240-4B15-9B2E-9A96E34C88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9912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C65C9-D10E-4626-863A-3F0C645F4DB8}" type="datetime1">
              <a:rPr kumimoji="1" lang="ja-JP" altLang="en-US" smtClean="0"/>
              <a:t>2014/10/28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15426-8240-4B15-9B2E-9A96E34C88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7338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7F4D5-BCF2-428B-A320-A84FA8572466}" type="datetime1">
              <a:rPr kumimoji="1" lang="ja-JP" altLang="en-US" smtClean="0"/>
              <a:t>2014/10/28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15426-8240-4B15-9B2E-9A96E34C88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8190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DB891-2B1B-4CCB-9EC0-35595E2E8EDC}" type="datetime1">
              <a:rPr kumimoji="1" lang="ja-JP" altLang="en-US" smtClean="0"/>
              <a:t>2014/10/28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15426-8240-4B15-9B2E-9A96E34C88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1583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5FD78-4EFF-41E1-9F42-1188BED8C304}" type="datetime1">
              <a:rPr kumimoji="1" lang="ja-JP" altLang="en-US" smtClean="0"/>
              <a:t>2014/10/28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15426-8240-4B15-9B2E-9A96E34C88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9349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CE7944-9CB1-41C8-9579-F55992E586C5}" type="datetime1">
              <a:rPr kumimoji="1" lang="ja-JP" altLang="en-US" smtClean="0"/>
              <a:t>2014/10/28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15426-8240-4B15-9B2E-9A96E34C88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3050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79512" y="18864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【</a:t>
            </a:r>
            <a:r>
              <a:rPr kumimoji="1" lang="ja-JP" altLang="en-US" dirty="0" smtClean="0"/>
              <a:t>案内図</a:t>
            </a:r>
            <a:r>
              <a:rPr kumimoji="1" lang="en-US" altLang="ja-JP" dirty="0" smtClean="0"/>
              <a:t>】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836712"/>
            <a:ext cx="8578803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872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800820"/>
            <a:ext cx="3298202" cy="342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179512" y="13287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【</a:t>
            </a:r>
            <a:r>
              <a:rPr kumimoji="1" lang="ja-JP" altLang="en-US" dirty="0" smtClean="0"/>
              <a:t>配置図</a:t>
            </a:r>
            <a:r>
              <a:rPr kumimoji="1" lang="en-US" altLang="ja-JP" dirty="0" smtClean="0"/>
              <a:t>】</a:t>
            </a:r>
            <a:endParaRPr kumimoji="1" lang="ja-JP" altLang="en-US" dirty="0"/>
          </a:p>
        </p:txBody>
      </p:sp>
      <p:cxnSp>
        <p:nvCxnSpPr>
          <p:cNvPr id="3" name="直線コネクタ 2"/>
          <p:cNvCxnSpPr/>
          <p:nvPr/>
        </p:nvCxnSpPr>
        <p:spPr>
          <a:xfrm>
            <a:off x="755576" y="2224756"/>
            <a:ext cx="775977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/>
          <p:cNvCxnSpPr/>
          <p:nvPr/>
        </p:nvCxnSpPr>
        <p:spPr>
          <a:xfrm>
            <a:off x="5508104" y="2944836"/>
            <a:ext cx="30072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755576" y="2944836"/>
            <a:ext cx="16836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正方形/長方形 10"/>
          <p:cNvSpPr/>
          <p:nvPr/>
        </p:nvSpPr>
        <p:spPr>
          <a:xfrm>
            <a:off x="5580112" y="2944836"/>
            <a:ext cx="1800200" cy="1728192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880463" y="360703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一般住居</a:t>
            </a:r>
            <a:endParaRPr kumimoji="1" lang="ja-JP" altLang="en-US" dirty="0"/>
          </a:p>
        </p:txBody>
      </p:sp>
      <p:sp>
        <p:nvSpPr>
          <p:cNvPr id="13" name="正方形/長方形 12"/>
          <p:cNvSpPr/>
          <p:nvPr/>
        </p:nvSpPr>
        <p:spPr>
          <a:xfrm>
            <a:off x="3056211" y="2944836"/>
            <a:ext cx="2320195" cy="309634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498039" y="567184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rgbClr val="0070C0"/>
                </a:solidFill>
              </a:rPr>
              <a:t>保育施設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411760" y="3304876"/>
            <a:ext cx="461665" cy="93610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dirty="0" smtClean="0"/>
              <a:t>私道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935596" y="241150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公道</a:t>
            </a:r>
            <a:endParaRPr kumimoji="1" lang="ja-JP" altLang="en-US" dirty="0"/>
          </a:p>
        </p:txBody>
      </p:sp>
      <p:sp>
        <p:nvSpPr>
          <p:cNvPr id="17" name="正方形/長方形 16"/>
          <p:cNvSpPr/>
          <p:nvPr/>
        </p:nvSpPr>
        <p:spPr>
          <a:xfrm>
            <a:off x="639019" y="2983707"/>
            <a:ext cx="1800200" cy="1728192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939370" y="3645909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一般住居</a:t>
            </a:r>
            <a:endParaRPr kumimoji="1" lang="ja-JP" altLang="en-US" dirty="0"/>
          </a:p>
        </p:txBody>
      </p:sp>
      <p:sp>
        <p:nvSpPr>
          <p:cNvPr id="19" name="正方形/長方形 18"/>
          <p:cNvSpPr/>
          <p:nvPr/>
        </p:nvSpPr>
        <p:spPr>
          <a:xfrm>
            <a:off x="639019" y="4759064"/>
            <a:ext cx="1800200" cy="1728192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939370" y="542126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一般住居</a:t>
            </a:r>
            <a:endParaRPr kumimoji="1" lang="ja-JP" altLang="en-US" dirty="0"/>
          </a:p>
        </p:txBody>
      </p:sp>
      <p:sp>
        <p:nvSpPr>
          <p:cNvPr id="21" name="正方形/長方形 20"/>
          <p:cNvSpPr/>
          <p:nvPr/>
        </p:nvSpPr>
        <p:spPr>
          <a:xfrm>
            <a:off x="2771800" y="502208"/>
            <a:ext cx="1800200" cy="1728192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072151" y="116441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一般住居</a:t>
            </a:r>
            <a:endParaRPr kumimoji="1" lang="ja-JP" altLang="en-US" dirty="0"/>
          </a:p>
        </p:txBody>
      </p:sp>
      <p:sp>
        <p:nvSpPr>
          <p:cNvPr id="23" name="正方形/長方形 22"/>
          <p:cNvSpPr/>
          <p:nvPr/>
        </p:nvSpPr>
        <p:spPr>
          <a:xfrm>
            <a:off x="4608004" y="502208"/>
            <a:ext cx="2772308" cy="1728192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376406" y="116441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一般住居</a:t>
            </a:r>
            <a:endParaRPr kumimoji="1" lang="ja-JP" altLang="en-US" dirty="0"/>
          </a:p>
        </p:txBody>
      </p:sp>
      <p:sp>
        <p:nvSpPr>
          <p:cNvPr id="25" name="正方形/長方形 24"/>
          <p:cNvSpPr/>
          <p:nvPr/>
        </p:nvSpPr>
        <p:spPr>
          <a:xfrm>
            <a:off x="905275" y="502208"/>
            <a:ext cx="1800200" cy="1728192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205626" y="116441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一般住居</a:t>
            </a:r>
            <a:endParaRPr kumimoji="1" lang="ja-JP" altLang="en-US" dirty="0"/>
          </a:p>
        </p:txBody>
      </p:sp>
      <p:sp>
        <p:nvSpPr>
          <p:cNvPr id="27" name="正方形/長方形 26"/>
          <p:cNvSpPr/>
          <p:nvPr/>
        </p:nvSpPr>
        <p:spPr>
          <a:xfrm>
            <a:off x="5580112" y="4759064"/>
            <a:ext cx="1800200" cy="1728192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5880463" y="542126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一般住居</a:t>
            </a:r>
            <a:endParaRPr kumimoji="1" lang="ja-JP" altLang="en-US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3339319" y="3002799"/>
            <a:ext cx="129614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b="1" dirty="0" smtClean="0">
                <a:solidFill>
                  <a:srgbClr val="FF0000"/>
                </a:solidFill>
              </a:rPr>
              <a:t>建物入口</a:t>
            </a:r>
            <a:endParaRPr kumimoji="1" lang="ja-JP" altLang="en-US" sz="1050" b="1" dirty="0">
              <a:solidFill>
                <a:srgbClr val="FF0000"/>
              </a:solidFill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4788024" y="3573016"/>
            <a:ext cx="129614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b="1" dirty="0" smtClean="0">
                <a:solidFill>
                  <a:srgbClr val="FF0000"/>
                </a:solidFill>
              </a:rPr>
              <a:t>非常</a:t>
            </a:r>
            <a:r>
              <a:rPr lang="ja-JP" altLang="en-US" sz="1050" b="1" dirty="0">
                <a:solidFill>
                  <a:srgbClr val="FF0000"/>
                </a:solidFill>
              </a:rPr>
              <a:t>口</a:t>
            </a:r>
            <a:endParaRPr kumimoji="1" lang="ja-JP" altLang="en-US" sz="1050" b="1" dirty="0">
              <a:solidFill>
                <a:srgbClr val="FF0000"/>
              </a:solidFill>
            </a:endParaRPr>
          </a:p>
        </p:txBody>
      </p:sp>
      <p:cxnSp>
        <p:nvCxnSpPr>
          <p:cNvPr id="32" name="直線矢印コネクタ 31"/>
          <p:cNvCxnSpPr/>
          <p:nvPr/>
        </p:nvCxnSpPr>
        <p:spPr>
          <a:xfrm flipV="1">
            <a:off x="3671900" y="2708920"/>
            <a:ext cx="0" cy="99469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矢印コネクタ 37"/>
          <p:cNvCxnSpPr/>
          <p:nvPr/>
        </p:nvCxnSpPr>
        <p:spPr>
          <a:xfrm>
            <a:off x="4635463" y="3699974"/>
            <a:ext cx="872641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矢印コネクタ 38"/>
          <p:cNvCxnSpPr/>
          <p:nvPr/>
        </p:nvCxnSpPr>
        <p:spPr>
          <a:xfrm flipV="1">
            <a:off x="5450396" y="2712753"/>
            <a:ext cx="0" cy="215640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矢印コネクタ 39"/>
          <p:cNvCxnSpPr/>
          <p:nvPr/>
        </p:nvCxnSpPr>
        <p:spPr>
          <a:xfrm>
            <a:off x="4635463" y="4869160"/>
            <a:ext cx="872641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テキスト ボックス 41"/>
          <p:cNvSpPr txBox="1"/>
          <p:nvPr/>
        </p:nvSpPr>
        <p:spPr>
          <a:xfrm>
            <a:off x="4283968" y="4903276"/>
            <a:ext cx="129614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b="1" dirty="0" smtClean="0">
                <a:solidFill>
                  <a:srgbClr val="FF0000"/>
                </a:solidFill>
              </a:rPr>
              <a:t>園庭</a:t>
            </a:r>
            <a:endParaRPr kumimoji="1" lang="ja-JP" altLang="en-US" sz="1050" b="1" dirty="0">
              <a:solidFill>
                <a:srgbClr val="FF0000"/>
              </a:solidFill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4097798" y="6008788"/>
            <a:ext cx="4824536" cy="646331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dirty="0"/>
              <a:t>木・鉄・コンクリート一戸建て（占有面積</a:t>
            </a:r>
            <a:r>
              <a:rPr lang="en-US" altLang="ja-JP" dirty="0"/>
              <a:t>350㎡</a:t>
            </a:r>
            <a:r>
              <a:rPr lang="ja-JP" altLang="en-US" dirty="0"/>
              <a:t>）　地上</a:t>
            </a:r>
            <a:r>
              <a:rPr lang="en-US" altLang="ja-JP" dirty="0"/>
              <a:t>2</a:t>
            </a:r>
            <a:r>
              <a:rPr lang="ja-JP" altLang="en-US" dirty="0" smtClean="0"/>
              <a:t>階　地下</a:t>
            </a:r>
            <a:r>
              <a:rPr lang="en-US" altLang="ja-JP" dirty="0" smtClean="0"/>
              <a:t>1</a:t>
            </a:r>
            <a:r>
              <a:rPr lang="ja-JP" altLang="en-US" dirty="0" smtClean="0"/>
              <a:t>階　</a:t>
            </a:r>
            <a:r>
              <a:rPr kumimoji="1" lang="ja-JP" altLang="en-US" dirty="0" smtClean="0">
                <a:solidFill>
                  <a:srgbClr val="0070C0"/>
                </a:solidFill>
              </a:rPr>
              <a:t>保育室；</a:t>
            </a:r>
            <a:r>
              <a:rPr kumimoji="1" lang="en-US" altLang="ja-JP" dirty="0" smtClean="0">
                <a:solidFill>
                  <a:srgbClr val="0070C0"/>
                </a:solidFill>
              </a:rPr>
              <a:t>1</a:t>
            </a:r>
            <a:r>
              <a:rPr kumimoji="1" lang="ja-JP" altLang="en-US" dirty="0" smtClean="0">
                <a:solidFill>
                  <a:srgbClr val="0070C0"/>
                </a:solidFill>
              </a:rPr>
              <a:t>階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cxnSp>
        <p:nvCxnSpPr>
          <p:cNvPr id="46" name="直線矢印コネクタ 45"/>
          <p:cNvCxnSpPr/>
          <p:nvPr/>
        </p:nvCxnSpPr>
        <p:spPr>
          <a:xfrm>
            <a:off x="7812360" y="908720"/>
            <a:ext cx="872641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テキスト ボックス 46"/>
          <p:cNvSpPr txBox="1"/>
          <p:nvPr/>
        </p:nvSpPr>
        <p:spPr>
          <a:xfrm>
            <a:off x="7668344" y="53938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避難経路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2365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590" y="687081"/>
            <a:ext cx="5616624" cy="5835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正方形/長方形 6"/>
          <p:cNvSpPr/>
          <p:nvPr/>
        </p:nvSpPr>
        <p:spPr>
          <a:xfrm>
            <a:off x="3506046" y="2418079"/>
            <a:ext cx="648072" cy="720080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3506047" y="3202781"/>
            <a:ext cx="885934" cy="871482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3493596" y="4138885"/>
            <a:ext cx="970391" cy="1303530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" name="直線コネクタ 12"/>
          <p:cNvCxnSpPr/>
          <p:nvPr/>
        </p:nvCxnSpPr>
        <p:spPr>
          <a:xfrm>
            <a:off x="4512513" y="2778119"/>
            <a:ext cx="0" cy="108012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>
            <a:off x="4512513" y="3858239"/>
            <a:ext cx="671555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4463987" y="2778119"/>
            <a:ext cx="671555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 flipH="1">
            <a:off x="5175901" y="2418079"/>
            <a:ext cx="8167" cy="36004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>
            <a:off x="5184068" y="2418079"/>
            <a:ext cx="1296144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>
            <a:off x="6480212" y="2418079"/>
            <a:ext cx="0" cy="144016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>
            <a:off x="5184068" y="3858239"/>
            <a:ext cx="1296144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正方形/長方形 25"/>
          <p:cNvSpPr/>
          <p:nvPr/>
        </p:nvSpPr>
        <p:spPr>
          <a:xfrm>
            <a:off x="395536" y="1196752"/>
            <a:ext cx="936104" cy="720080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保育室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395536" y="1988840"/>
            <a:ext cx="936104" cy="720080"/>
          </a:xfrm>
          <a:prstGeom prst="rect">
            <a:avLst/>
          </a:prstGeom>
          <a:noFill/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調理室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6684256" y="2418079"/>
            <a:ext cx="516036" cy="1440160"/>
          </a:xfrm>
          <a:prstGeom prst="rect">
            <a:avLst/>
          </a:prstGeom>
          <a:noFill/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395536" y="2780928"/>
            <a:ext cx="936104" cy="720080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壁（柵）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6531403" y="2418079"/>
            <a:ext cx="92825" cy="1440160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395536" y="3573016"/>
            <a:ext cx="936104" cy="720080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トイレ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5400092" y="1520320"/>
            <a:ext cx="648072" cy="393703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トイレ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395536" y="4353272"/>
            <a:ext cx="936104" cy="72008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洗面</a:t>
            </a:r>
            <a:r>
              <a:rPr lang="ja-JP" altLang="en-US" dirty="0" smtClean="0">
                <a:solidFill>
                  <a:schemeClr val="tx1"/>
                </a:solidFill>
              </a:rPr>
              <a:t>所</a:t>
            </a:r>
            <a:r>
              <a:rPr lang="en-US" altLang="ja-JP" dirty="0" smtClean="0">
                <a:solidFill>
                  <a:schemeClr val="tx1"/>
                </a:solidFill>
              </a:rPr>
              <a:t>/</a:t>
            </a:r>
            <a:r>
              <a:rPr lang="ja-JP" altLang="en-US" dirty="0" smtClean="0">
                <a:solidFill>
                  <a:schemeClr val="tx1"/>
                </a:solidFill>
              </a:rPr>
              <a:t>浴室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6133914" y="1553983"/>
            <a:ext cx="936104" cy="504057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4030856" y="1737697"/>
            <a:ext cx="936104" cy="720080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rgbClr val="FF0000"/>
                </a:solidFill>
              </a:rPr>
              <a:t>玄関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7308304" y="1741083"/>
            <a:ext cx="936104" cy="720080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rgbClr val="FF0000"/>
                </a:solidFill>
              </a:rPr>
              <a:t>非常口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cxnSp>
        <p:nvCxnSpPr>
          <p:cNvPr id="3" name="直線コネクタ 2"/>
          <p:cNvCxnSpPr/>
          <p:nvPr/>
        </p:nvCxnSpPr>
        <p:spPr>
          <a:xfrm>
            <a:off x="5184068" y="2778119"/>
            <a:ext cx="0" cy="1080120"/>
          </a:xfrm>
          <a:prstGeom prst="line">
            <a:avLst/>
          </a:prstGeom>
          <a:ln w="3810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正方形/長方形 33"/>
          <p:cNvSpPr/>
          <p:nvPr/>
        </p:nvSpPr>
        <p:spPr>
          <a:xfrm>
            <a:off x="4380238" y="2597436"/>
            <a:ext cx="936104" cy="720080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rgbClr val="FF0000"/>
                </a:solidFill>
              </a:rPr>
              <a:t>乳児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395536" y="5156479"/>
            <a:ext cx="1008112" cy="72008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ロッカー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5" name="正方形/長方形 34"/>
          <p:cNvSpPr/>
          <p:nvPr/>
        </p:nvSpPr>
        <p:spPr>
          <a:xfrm>
            <a:off x="5158160" y="2204862"/>
            <a:ext cx="1322052" cy="129885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cxnSp>
        <p:nvCxnSpPr>
          <p:cNvPr id="36" name="直線矢印コネクタ 35"/>
          <p:cNvCxnSpPr/>
          <p:nvPr/>
        </p:nvCxnSpPr>
        <p:spPr>
          <a:xfrm>
            <a:off x="8172400" y="6669360"/>
            <a:ext cx="872641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テキスト ボックス 36"/>
          <p:cNvSpPr txBox="1"/>
          <p:nvPr/>
        </p:nvSpPr>
        <p:spPr>
          <a:xfrm>
            <a:off x="8028384" y="630002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避難経路</a:t>
            </a:r>
            <a:endParaRPr kumimoji="1" lang="ja-JP" altLang="en-US" dirty="0"/>
          </a:p>
        </p:txBody>
      </p:sp>
      <p:cxnSp>
        <p:nvCxnSpPr>
          <p:cNvPr id="38" name="直線矢印コネクタ 37"/>
          <p:cNvCxnSpPr/>
          <p:nvPr/>
        </p:nvCxnSpPr>
        <p:spPr>
          <a:xfrm flipV="1">
            <a:off x="4512513" y="545872"/>
            <a:ext cx="0" cy="187220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矢印コネクタ 38"/>
          <p:cNvCxnSpPr/>
          <p:nvPr/>
        </p:nvCxnSpPr>
        <p:spPr>
          <a:xfrm flipV="1">
            <a:off x="5904148" y="2204862"/>
            <a:ext cx="2340260" cy="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矢印コネクタ 39"/>
          <p:cNvCxnSpPr/>
          <p:nvPr/>
        </p:nvCxnSpPr>
        <p:spPr>
          <a:xfrm flipV="1">
            <a:off x="8244408" y="332656"/>
            <a:ext cx="0" cy="392640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/>
          <p:cNvCxnSpPr/>
          <p:nvPr/>
        </p:nvCxnSpPr>
        <p:spPr>
          <a:xfrm flipV="1">
            <a:off x="5904148" y="4259062"/>
            <a:ext cx="2340260" cy="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正方形/長方形 41"/>
          <p:cNvSpPr/>
          <p:nvPr/>
        </p:nvSpPr>
        <p:spPr>
          <a:xfrm>
            <a:off x="5106493" y="4398962"/>
            <a:ext cx="936104" cy="720080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rgbClr val="FF0000"/>
                </a:solidFill>
              </a:rPr>
              <a:t>園庭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179512" y="132876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【</a:t>
            </a:r>
            <a:r>
              <a:rPr lang="ja-JP" altLang="en-US" dirty="0" smtClean="0"/>
              <a:t>平面</a:t>
            </a:r>
            <a:r>
              <a:rPr kumimoji="1" lang="ja-JP" altLang="en-US" dirty="0" smtClean="0"/>
              <a:t>図　</a:t>
            </a:r>
            <a:r>
              <a:rPr kumimoji="1" lang="en-US" altLang="ja-JP" dirty="0" smtClean="0"/>
              <a:t>1</a:t>
            </a:r>
            <a:r>
              <a:rPr kumimoji="1" lang="ja-JP" altLang="en-US" dirty="0" smtClean="0"/>
              <a:t>階</a:t>
            </a:r>
            <a:r>
              <a:rPr kumimoji="1" lang="en-US" altLang="ja-JP" dirty="0" smtClean="0"/>
              <a:t>】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4659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ぱぱ\Desktop\2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698165"/>
            <a:ext cx="5832648" cy="5611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正方形/長方形 5"/>
          <p:cNvSpPr/>
          <p:nvPr/>
        </p:nvSpPr>
        <p:spPr>
          <a:xfrm>
            <a:off x="2771800" y="3002421"/>
            <a:ext cx="1224136" cy="288032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611560" y="1410041"/>
            <a:ext cx="1188132" cy="722815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オフィス</a:t>
            </a:r>
            <a:endParaRPr kumimoji="1" lang="en-US" altLang="ja-JP" dirty="0" smtClean="0">
              <a:solidFill>
                <a:schemeClr val="tx1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4067944" y="2766573"/>
            <a:ext cx="3672408" cy="1315968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5346998" y="981508"/>
            <a:ext cx="2393354" cy="1156817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611596" y="2436022"/>
            <a:ext cx="1188096" cy="794433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</a:rPr>
              <a:t>展示室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611596" y="3570671"/>
            <a:ext cx="1188096" cy="794433"/>
          </a:xfrm>
          <a:prstGeom prst="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solidFill>
                  <a:schemeClr val="tx1"/>
                </a:solidFill>
              </a:rPr>
              <a:t>洗濯室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2735832" y="2138325"/>
            <a:ext cx="972072" cy="794433"/>
          </a:xfrm>
          <a:prstGeom prst="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cxnSp>
        <p:nvCxnSpPr>
          <p:cNvPr id="12" name="直線矢印コネクタ 11"/>
          <p:cNvCxnSpPr/>
          <p:nvPr/>
        </p:nvCxnSpPr>
        <p:spPr>
          <a:xfrm flipH="1" flipV="1">
            <a:off x="4644008" y="1110747"/>
            <a:ext cx="12521" cy="122132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正方形/長方形 13"/>
          <p:cNvSpPr/>
          <p:nvPr/>
        </p:nvSpPr>
        <p:spPr>
          <a:xfrm>
            <a:off x="3930321" y="1671510"/>
            <a:ext cx="936104" cy="720080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solidFill>
                  <a:srgbClr val="FF0000"/>
                </a:solidFill>
              </a:rPr>
              <a:t>１</a:t>
            </a:r>
            <a:r>
              <a:rPr lang="en-US" altLang="ja-JP" dirty="0" smtClean="0">
                <a:solidFill>
                  <a:srgbClr val="FF0000"/>
                </a:solidFill>
              </a:rPr>
              <a:t>F</a:t>
            </a:r>
            <a:r>
              <a:rPr lang="ja-JP" altLang="en-US" dirty="0" smtClean="0">
                <a:solidFill>
                  <a:srgbClr val="FF0000"/>
                </a:solidFill>
              </a:rPr>
              <a:t>へ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cxnSp>
        <p:nvCxnSpPr>
          <p:cNvPr id="15" name="直線矢印コネクタ 14"/>
          <p:cNvCxnSpPr/>
          <p:nvPr/>
        </p:nvCxnSpPr>
        <p:spPr>
          <a:xfrm>
            <a:off x="4635335" y="4350455"/>
            <a:ext cx="296705" cy="73472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正方形/長方形 15"/>
          <p:cNvSpPr/>
          <p:nvPr/>
        </p:nvSpPr>
        <p:spPr>
          <a:xfrm>
            <a:off x="4866425" y="4695926"/>
            <a:ext cx="2706343" cy="720080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solidFill>
                  <a:srgbClr val="FF0000"/>
                </a:solidFill>
              </a:rPr>
              <a:t>避難ロープにより園庭へ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79512" y="132876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【</a:t>
            </a:r>
            <a:r>
              <a:rPr lang="ja-JP" altLang="en-US" dirty="0" smtClean="0"/>
              <a:t>平面</a:t>
            </a:r>
            <a:r>
              <a:rPr kumimoji="1" lang="ja-JP" altLang="en-US" dirty="0" smtClean="0"/>
              <a:t>図　</a:t>
            </a:r>
            <a:r>
              <a:rPr lang="ja-JP" altLang="en-US" dirty="0"/>
              <a:t>２</a:t>
            </a:r>
            <a:r>
              <a:rPr kumimoji="1" lang="ja-JP" altLang="en-US" dirty="0" smtClean="0"/>
              <a:t>階</a:t>
            </a:r>
            <a:r>
              <a:rPr kumimoji="1" lang="en-US" altLang="ja-JP" dirty="0" smtClean="0"/>
              <a:t>】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6820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79512" y="132876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【</a:t>
            </a:r>
            <a:r>
              <a:rPr lang="ja-JP" altLang="en-US" dirty="0" smtClean="0"/>
              <a:t>写真</a:t>
            </a:r>
            <a:r>
              <a:rPr kumimoji="1" lang="en-US" altLang="ja-JP" dirty="0" smtClean="0"/>
              <a:t>】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21"/>
          <a:stretch/>
        </p:blipFill>
        <p:spPr>
          <a:xfrm>
            <a:off x="4739423" y="545722"/>
            <a:ext cx="4225065" cy="2664296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64"/>
          <a:stretch/>
        </p:blipFill>
        <p:spPr>
          <a:xfrm>
            <a:off x="107504" y="545722"/>
            <a:ext cx="4319779" cy="2664296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21"/>
          <a:stretch/>
        </p:blipFill>
        <p:spPr>
          <a:xfrm rot="5400000">
            <a:off x="6650687" y="3914070"/>
            <a:ext cx="2706797" cy="2312721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76"/>
          <a:stretch/>
        </p:blipFill>
        <p:spPr>
          <a:xfrm rot="5400000">
            <a:off x="4291938" y="3925087"/>
            <a:ext cx="2706796" cy="2290687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38"/>
          <a:stretch/>
        </p:blipFill>
        <p:spPr>
          <a:xfrm>
            <a:off x="6896" y="3717032"/>
            <a:ext cx="4407501" cy="2735811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2002897" y="321001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外観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457950" y="321001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玄関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858189" y="6440351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園庭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401594" y="6440351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非常口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7596336" y="6452843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非常口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16020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79512" y="132876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【</a:t>
            </a:r>
            <a:r>
              <a:rPr lang="ja-JP" altLang="en-US" dirty="0" smtClean="0"/>
              <a:t>写真</a:t>
            </a:r>
            <a:r>
              <a:rPr kumimoji="1" lang="en-US" altLang="ja-JP" dirty="0" smtClean="0"/>
              <a:t>】</a:t>
            </a:r>
            <a:endParaRPr kumimoji="1" lang="ja-JP" altLang="en-US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30"/>
          <a:stretch/>
        </p:blipFill>
        <p:spPr>
          <a:xfrm rot="5400000">
            <a:off x="6733356" y="4127771"/>
            <a:ext cx="2495302" cy="2105872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74"/>
          <a:stretch/>
        </p:blipFill>
        <p:spPr>
          <a:xfrm>
            <a:off x="0" y="502208"/>
            <a:ext cx="4572000" cy="2905259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03"/>
          <a:stretch/>
        </p:blipFill>
        <p:spPr>
          <a:xfrm>
            <a:off x="1" y="4138382"/>
            <a:ext cx="3344932" cy="2084650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96"/>
          <a:stretch/>
        </p:blipFill>
        <p:spPr>
          <a:xfrm>
            <a:off x="3491881" y="4138382"/>
            <a:ext cx="3289242" cy="2084650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03"/>
          <a:stretch/>
        </p:blipFill>
        <p:spPr>
          <a:xfrm>
            <a:off x="4700330" y="511181"/>
            <a:ext cx="3815020" cy="2349011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1979712" y="3433719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保育室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868144" y="2875503"/>
            <a:ext cx="1927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保育室（睡眠室</a:t>
            </a:r>
            <a:r>
              <a:rPr lang="ja-JP" altLang="en-US" dirty="0" smtClean="0"/>
              <a:t>）</a:t>
            </a:r>
            <a:endParaRPr kumimoji="1" lang="en-US" altLang="ja-JP" dirty="0" smtClean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331640" y="624369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調理室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747773" y="624369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洗面室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7651254" y="642835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トイレ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298874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4510</TotalTime>
  <Words>99</Words>
  <Application>Microsoft Office PowerPoint</Application>
  <PresentationFormat>画面に合わせる (4:3)</PresentationFormat>
  <Paragraphs>49</Paragraphs>
  <Slides>6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1" baseType="lpstr">
      <vt:lpstr>ＭＳ Ｐゴシック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保育施設の開設について</dc:title>
  <dc:creator>ぱぱ</dc:creator>
  <cp:lastModifiedBy>HAPPY HORIZONS</cp:lastModifiedBy>
  <cp:revision>189</cp:revision>
  <cp:lastPrinted>2014-02-10T06:28:34Z</cp:lastPrinted>
  <dcterms:created xsi:type="dcterms:W3CDTF">2013-08-29T11:23:04Z</dcterms:created>
  <dcterms:modified xsi:type="dcterms:W3CDTF">2014-10-28T03:07:32Z</dcterms:modified>
</cp:coreProperties>
</file>